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506" r:id="rId2"/>
    <p:sldId id="510" r:id="rId3"/>
    <p:sldId id="507" r:id="rId4"/>
    <p:sldId id="503" r:id="rId5"/>
    <p:sldId id="429" r:id="rId6"/>
    <p:sldId id="349" r:id="rId7"/>
    <p:sldId id="504" r:id="rId8"/>
    <p:sldId id="511" r:id="rId9"/>
    <p:sldId id="512" r:id="rId10"/>
    <p:sldId id="459" r:id="rId11"/>
    <p:sldId id="472" r:id="rId12"/>
    <p:sldId id="487" r:id="rId13"/>
    <p:sldId id="488" r:id="rId14"/>
    <p:sldId id="489" r:id="rId15"/>
    <p:sldId id="490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2" r:id="rId26"/>
    <p:sldId id="453" r:id="rId27"/>
    <p:sldId id="423" r:id="rId28"/>
    <p:sldId id="425" r:id="rId29"/>
    <p:sldId id="483" r:id="rId30"/>
    <p:sldId id="505" r:id="rId31"/>
    <p:sldId id="5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>
        <p:scale>
          <a:sx n="62" d="100"/>
          <a:sy n="62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332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3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1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30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360" y="5105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04444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153924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073146"/>
            <a:ext cx="2438400" cy="1621536"/>
          </a:xfrm>
          <a:prstGeom prst="rect">
            <a:avLst/>
          </a:prstGeom>
        </p:spPr>
      </p:pic>
      <p:pic>
        <p:nvPicPr>
          <p:cNvPr id="14" name="Picture 2" descr="C:\Users\abdul baten\Desktop\29399a7bae3268203200276a337866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1320" y="1295400"/>
            <a:ext cx="2438400" cy="150114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1400" b="46097"/>
          <a:stretch/>
        </p:blipFill>
        <p:spPr>
          <a:xfrm>
            <a:off x="2941321" y="4953000"/>
            <a:ext cx="2514326" cy="15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486400"/>
            <a:ext cx="6858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1524000"/>
            <a:ext cx="43542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525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1" y="2514600"/>
            <a:ext cx="70026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5638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310656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60" y="381000"/>
            <a:ext cx="320040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6031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181600"/>
            <a:ext cx="4419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609600"/>
            <a:ext cx="6027420" cy="41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4648200"/>
            <a:ext cx="5867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9003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123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105400"/>
            <a:ext cx="5562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023360" cy="303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2"/>
          <a:stretch/>
        </p:blipFill>
        <p:spPr>
          <a:xfrm>
            <a:off x="548640" y="457200"/>
            <a:ext cx="3992880" cy="297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2341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7143067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চিঠিখানা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75839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1" y="533400"/>
            <a:ext cx="3814585" cy="288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807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5869" y="5410200"/>
            <a:ext cx="5257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উপমায়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98" y="3048000"/>
            <a:ext cx="261647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2858368" cy="206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31" y="538283"/>
            <a:ext cx="272821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8"/>
          <a:stretch/>
        </p:blipFill>
        <p:spPr>
          <a:xfrm>
            <a:off x="1295400" y="538282"/>
            <a:ext cx="2858368" cy="22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875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4800600"/>
            <a:ext cx="5562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162800" cy="382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3185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3810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219200"/>
            <a:ext cx="5943600" cy="446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10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4267200"/>
            <a:ext cx="5181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20040"/>
            <a:ext cx="34290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5334000" y="333375"/>
            <a:ext cx="314988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171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36808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6328"/>
            <a:ext cx="3571533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518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648200"/>
            <a:ext cx="56388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আত্মীয়-পর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2743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76450"/>
            <a:ext cx="291011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257800"/>
            <a:ext cx="48006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704530" cy="26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0" y="381000"/>
            <a:ext cx="4148090" cy="260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30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3120" y="5410200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পাথরে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শিলালিপি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লেখা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28600"/>
            <a:ext cx="438912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76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7244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ভাষা দিয়ে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গান লিখে নিয়ে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যুদ্ধ করেছি জয়।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305181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97" y="609600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7" y="2835611"/>
            <a:ext cx="3051810" cy="171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682240"/>
            <a:ext cx="30670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330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" y="838200"/>
            <a:ext cx="7403702" cy="444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7051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279404"/>
            <a:ext cx="6629400" cy="128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যতো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 সাহার  রচিত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বাজনা লড়াই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1910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 উৎসব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কোথায় যায়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148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সরষে ফুলের নদী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স্বাধীনতাকামীদের উদ্বুদ্ধ করেছে-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আরবি ভাষা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3645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ইংরেজি ভাষা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ফার্সি ভাষা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অক্ষর বাঙালির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চিত্তকে আনন্দে ভরে দেয়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আশার সঞ্চার করে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ভাষা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75360" y="2743200"/>
            <a:ext cx="7010400" cy="2362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ভাষা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 দশটি বাক্যের একটি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719262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152400" y="609600"/>
            <a:ext cx="2438400" cy="3014135"/>
            <a:chOff x="-13447" y="948265"/>
            <a:chExt cx="2438400" cy="3014135"/>
          </a:xfrm>
        </p:grpSpPr>
        <p:pic>
          <p:nvPicPr>
            <p:cNvPr id="7" name="Picture 6" descr="c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447" y="948265"/>
              <a:ext cx="2438400" cy="29802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Photo033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68" y="1438835"/>
              <a:ext cx="2019569" cy="2523565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5752" y="877193"/>
            <a:ext cx="78620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সাবরিনা জেরিন</a:t>
            </a:r>
          </a:p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sabrinazerin85@gmail.com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 ক্যান্টনমেন্ট পাবলিক স্কুল ও কলেজ, বগুড়া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85850"/>
            <a:ext cx="62484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1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/>
          <a:stretch/>
        </p:blipFill>
        <p:spPr>
          <a:xfrm>
            <a:off x="228600" y="838200"/>
            <a:ext cx="8387424" cy="3825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81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57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3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1943100"/>
            <a:ext cx="7810500" cy="476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762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spc="5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6600" b="1" spc="5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endParaRPr lang="en-US" sz="6600" b="1" spc="5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bn-BD" sz="6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4800" b="1" spc="50" dirty="0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</a:t>
            </a:r>
            <a:endParaRPr lang="en-US" sz="4800" b="1" spc="50" dirty="0" smtClean="0">
              <a:ln w="1905"/>
              <a:solidFill>
                <a:srgbClr val="99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8/8/2016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228600"/>
            <a:ext cx="2590800" cy="22098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48400" y="4038600"/>
            <a:ext cx="2743200" cy="2067818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2800" y="3627120"/>
            <a:ext cx="2362199" cy="1138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মহাদেব সাহা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৪৪খ্রি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গৃহ এই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সন্ন্যাস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1" y="15621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একুশে পদক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493960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অস্তমিত কালের গৌরব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টাপুর টুপুর মেঘের দুপুর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337171"/>
            <a:ext cx="2057400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6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8/8/2016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10399</TotalTime>
  <Words>1052</Words>
  <Application>Microsoft Office PowerPoint</Application>
  <PresentationFormat>On-screen Show (4:3)</PresentationFormat>
  <Paragraphs>223</Paragraphs>
  <Slides>31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ZERIN</cp:lastModifiedBy>
  <cp:revision>1002</cp:revision>
  <dcterms:created xsi:type="dcterms:W3CDTF">2006-08-16T00:00:00Z</dcterms:created>
  <dcterms:modified xsi:type="dcterms:W3CDTF">2016-08-08T01:32:07Z</dcterms:modified>
</cp:coreProperties>
</file>